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65" r:id="rId3"/>
    <p:sldId id="266" r:id="rId4"/>
    <p:sldId id="270" r:id="rId5"/>
    <p:sldId id="271" r:id="rId6"/>
  </p:sldIdLst>
  <p:sldSz cx="10333038" cy="7200900"/>
  <p:notesSz cx="6858000" cy="9144000"/>
  <p:defaultTextStyle>
    <a:defPPr>
      <a:defRPr lang="ru-RU"/>
    </a:defPPr>
    <a:lvl1pPr marL="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95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90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286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3816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4770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5724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6678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7632" algn="l" defTabSz="100190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30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4660"/>
  </p:normalViewPr>
  <p:slideViewPr>
    <p:cSldViewPr>
      <p:cViewPr varScale="1">
        <p:scale>
          <a:sx n="95" d="100"/>
          <a:sy n="95" d="100"/>
        </p:scale>
        <p:origin x="811" y="72"/>
      </p:cViewPr>
      <p:guideLst>
        <p:guide orient="horz" pos="2268"/>
        <p:guide pos="32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98BEA-4204-4111-85EA-37327C2800F9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14438" y="1143000"/>
            <a:ext cx="4429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204C4-A0F5-4AD0-860B-DB51F905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2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204C4-A0F5-4AD0-860B-DB51F90521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8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204C4-A0F5-4AD0-860B-DB51F90521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978" y="2236947"/>
            <a:ext cx="8783082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956" y="4080510"/>
            <a:ext cx="7233127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5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67350" y="303372"/>
            <a:ext cx="2626314" cy="64508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3028" y="303372"/>
            <a:ext cx="7712105" cy="64508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239" y="4627245"/>
            <a:ext cx="8783082" cy="143017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6239" y="3052049"/>
            <a:ext cx="8783082" cy="15751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9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1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28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38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4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5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6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7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3029" y="1763554"/>
            <a:ext cx="5168312" cy="499062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23558" y="1763554"/>
            <a:ext cx="5170107" cy="499062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2" y="288370"/>
            <a:ext cx="9299734" cy="12001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652" y="1611869"/>
            <a:ext cx="4565553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954" indent="0">
              <a:buNone/>
              <a:defRPr sz="2200" b="1"/>
            </a:lvl2pPr>
            <a:lvl3pPr marL="1001908" indent="0">
              <a:buNone/>
              <a:defRPr sz="2000" b="1"/>
            </a:lvl3pPr>
            <a:lvl4pPr marL="1502862" indent="0">
              <a:buNone/>
              <a:defRPr sz="1800" b="1"/>
            </a:lvl4pPr>
            <a:lvl5pPr marL="2003816" indent="0">
              <a:buNone/>
              <a:defRPr sz="1800" b="1"/>
            </a:lvl5pPr>
            <a:lvl6pPr marL="2504770" indent="0">
              <a:buNone/>
              <a:defRPr sz="1800" b="1"/>
            </a:lvl6pPr>
            <a:lvl7pPr marL="3005724" indent="0">
              <a:buNone/>
              <a:defRPr sz="1800" b="1"/>
            </a:lvl7pPr>
            <a:lvl8pPr marL="3506678" indent="0">
              <a:buNone/>
              <a:defRPr sz="1800" b="1"/>
            </a:lvl8pPr>
            <a:lvl9pPr marL="400763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652" y="2283619"/>
            <a:ext cx="4565553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9041" y="1611869"/>
            <a:ext cx="4567346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954" indent="0">
              <a:buNone/>
              <a:defRPr sz="2200" b="1"/>
            </a:lvl2pPr>
            <a:lvl3pPr marL="1001908" indent="0">
              <a:buNone/>
              <a:defRPr sz="2000" b="1"/>
            </a:lvl3pPr>
            <a:lvl4pPr marL="1502862" indent="0">
              <a:buNone/>
              <a:defRPr sz="1800" b="1"/>
            </a:lvl4pPr>
            <a:lvl5pPr marL="2003816" indent="0">
              <a:buNone/>
              <a:defRPr sz="1800" b="1"/>
            </a:lvl5pPr>
            <a:lvl6pPr marL="2504770" indent="0">
              <a:buNone/>
              <a:defRPr sz="1800" b="1"/>
            </a:lvl6pPr>
            <a:lvl7pPr marL="3005724" indent="0">
              <a:buNone/>
              <a:defRPr sz="1800" b="1"/>
            </a:lvl7pPr>
            <a:lvl8pPr marL="3506678" indent="0">
              <a:buNone/>
              <a:defRPr sz="1800" b="1"/>
            </a:lvl8pPr>
            <a:lvl9pPr marL="400763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49041" y="2283619"/>
            <a:ext cx="4567346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3" y="286702"/>
            <a:ext cx="3399498" cy="12201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9931" y="286703"/>
            <a:ext cx="5776455" cy="61457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653" y="1506856"/>
            <a:ext cx="3399498" cy="4925616"/>
          </a:xfrm>
        </p:spPr>
        <p:txBody>
          <a:bodyPr/>
          <a:lstStyle>
            <a:lvl1pPr marL="0" indent="0">
              <a:buNone/>
              <a:defRPr sz="1500"/>
            </a:lvl1pPr>
            <a:lvl2pPr marL="500954" indent="0">
              <a:buNone/>
              <a:defRPr sz="1300"/>
            </a:lvl2pPr>
            <a:lvl3pPr marL="1001908" indent="0">
              <a:buNone/>
              <a:defRPr sz="1100"/>
            </a:lvl3pPr>
            <a:lvl4pPr marL="1502862" indent="0">
              <a:buNone/>
              <a:defRPr sz="1000"/>
            </a:lvl4pPr>
            <a:lvl5pPr marL="2003816" indent="0">
              <a:buNone/>
              <a:defRPr sz="1000"/>
            </a:lvl5pPr>
            <a:lvl6pPr marL="2504770" indent="0">
              <a:buNone/>
              <a:defRPr sz="1000"/>
            </a:lvl6pPr>
            <a:lvl7pPr marL="3005724" indent="0">
              <a:buNone/>
              <a:defRPr sz="1000"/>
            </a:lvl7pPr>
            <a:lvl8pPr marL="3506678" indent="0">
              <a:buNone/>
              <a:defRPr sz="1000"/>
            </a:lvl8pPr>
            <a:lvl9pPr marL="400763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348" y="5040630"/>
            <a:ext cx="6199823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5348" y="643414"/>
            <a:ext cx="6199823" cy="4320540"/>
          </a:xfrm>
        </p:spPr>
        <p:txBody>
          <a:bodyPr/>
          <a:lstStyle>
            <a:lvl1pPr marL="0" indent="0">
              <a:buNone/>
              <a:defRPr sz="3500"/>
            </a:lvl1pPr>
            <a:lvl2pPr marL="500954" indent="0">
              <a:buNone/>
              <a:defRPr sz="3100"/>
            </a:lvl2pPr>
            <a:lvl3pPr marL="1001908" indent="0">
              <a:buNone/>
              <a:defRPr sz="2600"/>
            </a:lvl3pPr>
            <a:lvl4pPr marL="1502862" indent="0">
              <a:buNone/>
              <a:defRPr sz="2200"/>
            </a:lvl4pPr>
            <a:lvl5pPr marL="2003816" indent="0">
              <a:buNone/>
              <a:defRPr sz="2200"/>
            </a:lvl5pPr>
            <a:lvl6pPr marL="2504770" indent="0">
              <a:buNone/>
              <a:defRPr sz="2200"/>
            </a:lvl6pPr>
            <a:lvl7pPr marL="3005724" indent="0">
              <a:buNone/>
              <a:defRPr sz="2200"/>
            </a:lvl7pPr>
            <a:lvl8pPr marL="3506678" indent="0">
              <a:buNone/>
              <a:defRPr sz="2200"/>
            </a:lvl8pPr>
            <a:lvl9pPr marL="400763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5348" y="5635705"/>
            <a:ext cx="6199823" cy="845105"/>
          </a:xfrm>
        </p:spPr>
        <p:txBody>
          <a:bodyPr/>
          <a:lstStyle>
            <a:lvl1pPr marL="0" indent="0">
              <a:buNone/>
              <a:defRPr sz="1500"/>
            </a:lvl1pPr>
            <a:lvl2pPr marL="500954" indent="0">
              <a:buNone/>
              <a:defRPr sz="1300"/>
            </a:lvl2pPr>
            <a:lvl3pPr marL="1001908" indent="0">
              <a:buNone/>
              <a:defRPr sz="1100"/>
            </a:lvl3pPr>
            <a:lvl4pPr marL="1502862" indent="0">
              <a:buNone/>
              <a:defRPr sz="1000"/>
            </a:lvl4pPr>
            <a:lvl5pPr marL="2003816" indent="0">
              <a:buNone/>
              <a:defRPr sz="1000"/>
            </a:lvl5pPr>
            <a:lvl6pPr marL="2504770" indent="0">
              <a:buNone/>
              <a:defRPr sz="1000"/>
            </a:lvl6pPr>
            <a:lvl7pPr marL="3005724" indent="0">
              <a:buNone/>
              <a:defRPr sz="1000"/>
            </a:lvl7pPr>
            <a:lvl8pPr marL="3506678" indent="0">
              <a:buNone/>
              <a:defRPr sz="1000"/>
            </a:lvl8pPr>
            <a:lvl9pPr marL="400763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39D80-5471-495A-811E-CD049B02C665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52" y="288370"/>
            <a:ext cx="9299734" cy="1200150"/>
          </a:xfrm>
          <a:prstGeom prst="rect">
            <a:avLst/>
          </a:prstGeom>
        </p:spPr>
        <p:txBody>
          <a:bodyPr vert="horz" lIns="100191" tIns="50095" rIns="100191" bIns="5009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652" y="1680211"/>
            <a:ext cx="9299734" cy="4752261"/>
          </a:xfrm>
          <a:prstGeom prst="rect">
            <a:avLst/>
          </a:prstGeom>
        </p:spPr>
        <p:txBody>
          <a:bodyPr vert="horz" lIns="100191" tIns="50095" rIns="100191" bIns="500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6652" y="6674168"/>
            <a:ext cx="2411042" cy="383381"/>
          </a:xfrm>
          <a:prstGeom prst="rect">
            <a:avLst/>
          </a:prstGeom>
        </p:spPr>
        <p:txBody>
          <a:bodyPr vert="horz" lIns="100191" tIns="50095" rIns="100191" bIns="5009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9D80-5471-495A-811E-CD049B02C665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30455" y="6674168"/>
            <a:ext cx="3272129" cy="383381"/>
          </a:xfrm>
          <a:prstGeom prst="rect">
            <a:avLst/>
          </a:prstGeom>
        </p:spPr>
        <p:txBody>
          <a:bodyPr vert="horz" lIns="100191" tIns="50095" rIns="100191" bIns="5009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05344" y="6674168"/>
            <a:ext cx="2411042" cy="383381"/>
          </a:xfrm>
          <a:prstGeom prst="rect">
            <a:avLst/>
          </a:prstGeom>
        </p:spPr>
        <p:txBody>
          <a:bodyPr vert="horz" lIns="100191" tIns="50095" rIns="100191" bIns="5009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D068D-F0D3-4D1D-B143-520B9AEC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190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716" indent="-375716" algn="l" defTabSz="100190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4050" indent="-313096" algn="l" defTabSz="100190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2385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339" indent="-250477" algn="l" defTabSz="100190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293" indent="-250477" algn="l" defTabSz="100190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5247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6201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7155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8109" indent="-250477" algn="l" defTabSz="100190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954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908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862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816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770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5724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6678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7632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8"/>
            <a:ext cx="10333038" cy="718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" y="0"/>
            <a:ext cx="10328240" cy="720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" y="0"/>
            <a:ext cx="1032824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" y="0"/>
            <a:ext cx="1032824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" y="0"/>
            <a:ext cx="10328240" cy="72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</Words>
  <Application>Microsoft Office PowerPoint</Application>
  <PresentationFormat>Произвольный</PresentationFormat>
  <Paragraphs>2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кусиани</dc:creator>
  <cp:lastModifiedBy>hp</cp:lastModifiedBy>
  <cp:revision>87</cp:revision>
  <dcterms:created xsi:type="dcterms:W3CDTF">2008-10-21T07:51:50Z</dcterms:created>
  <dcterms:modified xsi:type="dcterms:W3CDTF">2018-08-03T05:35:17Z</dcterms:modified>
</cp:coreProperties>
</file>